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1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952D-39E7-2F44-B55A-643D397B66F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C81F-A812-654E-98A1-76B5BCE3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4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952D-39E7-2F44-B55A-643D397B66F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C81F-A812-654E-98A1-76B5BCE3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3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952D-39E7-2F44-B55A-643D397B66F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C81F-A812-654E-98A1-76B5BCE3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2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952D-39E7-2F44-B55A-643D397B66F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C81F-A812-654E-98A1-76B5BCE3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4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952D-39E7-2F44-B55A-643D397B66F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C81F-A812-654E-98A1-76B5BCE3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6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952D-39E7-2F44-B55A-643D397B66F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C81F-A812-654E-98A1-76B5BCE3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952D-39E7-2F44-B55A-643D397B66F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C81F-A812-654E-98A1-76B5BCE3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4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952D-39E7-2F44-B55A-643D397B66F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C81F-A812-654E-98A1-76B5BCE3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8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952D-39E7-2F44-B55A-643D397B66F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C81F-A812-654E-98A1-76B5BCE3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952D-39E7-2F44-B55A-643D397B66F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C81F-A812-654E-98A1-76B5BCE3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6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952D-39E7-2F44-B55A-643D397B66F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C81F-A812-654E-98A1-76B5BCE3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5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2952D-39E7-2F44-B55A-643D397B66F8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DC81F-A812-654E-98A1-76B5BCE3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0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Biography: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r>
              <a:rPr lang="en-US" dirty="0" smtClean="0"/>
              <a:t>Author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58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4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2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51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12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</a:t>
            </a:r>
            <a:r>
              <a:rPr lang="en-US" smtClean="0"/>
              <a:t>of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01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13</Words>
  <Application>Microsoft Macintosh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Biography: </vt:lpstr>
      <vt:lpstr>Basic Information</vt:lpstr>
      <vt:lpstr>Early Life</vt:lpstr>
      <vt:lpstr>Accomplishments</vt:lpstr>
      <vt:lpstr>Fun Facts</vt:lpstr>
      <vt:lpstr>Sources of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Andrew Demasi</dc:creator>
  <cp:lastModifiedBy>Andrew Demasi</cp:lastModifiedBy>
  <cp:revision>3</cp:revision>
  <dcterms:created xsi:type="dcterms:W3CDTF">2017-02-01T02:32:58Z</dcterms:created>
  <dcterms:modified xsi:type="dcterms:W3CDTF">2017-02-01T02:57:30Z</dcterms:modified>
</cp:coreProperties>
</file>